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7" d="100"/>
          <a:sy n="77" d="100"/>
        </p:scale>
        <p:origin x="57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133858" y="2761818"/>
            <a:ext cx="427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PET-STYLO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9E4B2F-C8D5-DF25-96BC-8125E161FBC6}"/>
              </a:ext>
            </a:extLst>
          </p:cNvPr>
          <p:cNvGrpSpPr/>
          <p:nvPr/>
        </p:nvGrpSpPr>
        <p:grpSpPr>
          <a:xfrm>
            <a:off x="6498768" y="2761818"/>
            <a:ext cx="4003091" cy="1334363"/>
            <a:chOff x="6498768" y="2761818"/>
            <a:chExt cx="4003091" cy="133436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FBDEB08-DE5A-B0C2-B0FE-954002411545}"/>
                </a:ext>
              </a:extLst>
            </p:cNvPr>
            <p:cNvSpPr txBox="1">
              <a:spLocks/>
            </p:cNvSpPr>
            <p:nvPr/>
          </p:nvSpPr>
          <p:spPr>
            <a:xfrm>
              <a:off x="6498769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CO" sz="1600" dirty="0">
                <a:latin typeface="Work Sans Light" pitchFamily="2" charset="77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3C65CF2-4CAC-4B81-D093-E60894228000}"/>
                </a:ext>
              </a:extLst>
            </p:cNvPr>
            <p:cNvSpPr txBox="1">
              <a:spLocks/>
            </p:cNvSpPr>
            <p:nvPr/>
          </p:nvSpPr>
          <p:spPr>
            <a:xfrm>
              <a:off x="8500314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ES" sz="1600" dirty="0">
                <a:latin typeface="Work Sans Light" pitchFamily="2" charset="77"/>
              </a:endParaRP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5E78048-F0D8-BC78-93BE-C5216F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0314" y="2761818"/>
              <a:ext cx="2001545" cy="133436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FC301A-D094-D800-3687-4DE1832E4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768" y="2761818"/>
              <a:ext cx="2001545" cy="133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162B3-E237-5DAA-0C4E-734B085E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563896" y="1875187"/>
            <a:ext cx="5064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PET-STYLO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ANGARITA RODRIGUEZ JUAN FELIPE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ARAQUE MORA BRAYAN ARLEY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ORTIZ RINCON DAVID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PARDO RODRIGUEZ JUAN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REYES PAREJA ANDRES FELIPE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Cuarto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junio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093" y="3275635"/>
            <a:ext cx="5767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Pet-Stylo es una pequeña empresa local dedicada al sector de servicios para mascotas, especializada en ofrecer productos de cuidado y belleza como champús, acondicionadores, entre otros. Su principal oferta son los servicios de peluquería y baño para perros y gatos la cual se distingue por su ambiente acogedor y profesional, garantizando atención personalizada y el uso de productos de alta calidad para el cuidado de las mascotas.</a:t>
            </a:r>
          </a:p>
          <a:p>
            <a:pPr algn="just"/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PET-STYLO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7BE6F6-5366-D74A-1FEB-D7B4F8AB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1" y="3222472"/>
            <a:ext cx="401761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</a:t>
            </a:r>
            <a:r>
              <a:rPr lang="es-MX" sz="1600" dirty="0" err="1">
                <a:latin typeface="Work Sans Light" pitchFamily="2" charset="77"/>
              </a:rPr>
              <a:t>pet-stylo</a:t>
            </a:r>
            <a:r>
              <a:rPr lang="es-MX" sz="1600" dirty="0">
                <a:latin typeface="Work Sans Light" pitchFamily="2" charset="77"/>
              </a:rPr>
              <a:t> ubicada en la ciudad de Bogotá, se dedica al baño y servicios de peluquería para perros y gatos.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son: Creación de usuarios vía web, Agendamiento de citas vía web, Control de citas vía web.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Técnica e Instrumentos de recolección de datos fue hecha mediante encuesta (Cuestionario) a cargo de cada uno de los integrantes del grupo cuya función fue intervenir en locales que prestan el mismo servicio de baño y peluquería y en usuarios que posean mascotas.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Creación de usuario; </a:t>
            </a:r>
            <a:r>
              <a:rPr lang="es-ES" sz="1600" dirty="0">
                <a:latin typeface="Work Sans Light" pitchFamily="2" charset="77"/>
              </a:rPr>
              <a:t>Los datos muestran que la mayoría de los encuestados preferiría realizar el agendamiento de sus citas a través de un aplicativo en lugar de hacerlo personalmente en el establecimiento</a:t>
            </a:r>
            <a:r>
              <a:rPr lang="es-MX" sz="1600" dirty="0">
                <a:latin typeface="Work Sans Light" pitchFamily="2" charset="77"/>
              </a:rPr>
              <a:t>. Agendamiento de citas; </a:t>
            </a:r>
            <a:r>
              <a:rPr lang="es-ES" sz="1600" dirty="0">
                <a:latin typeface="Work Sans Light" pitchFamily="2" charset="77"/>
              </a:rPr>
              <a:t>los encuestados considera esencial que el software les permita verificar la fecha y hora de sus citas agendadas. </a:t>
            </a:r>
            <a:r>
              <a:rPr lang="es-MX" sz="1600" dirty="0">
                <a:latin typeface="Work Sans Light" pitchFamily="2" charset="77"/>
              </a:rPr>
              <a:t>Control citas; </a:t>
            </a:r>
            <a:r>
              <a:rPr lang="es-ES" sz="1600" dirty="0">
                <a:latin typeface="Work Sans Light" pitchFamily="2" charset="77"/>
              </a:rPr>
              <a:t>Facilitar el acceso del cliente a las citas agendadas como su hora y día después de haberla agendado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716AC-50C2-2848-6827-CC122EBF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aplicativo Web innova tech para la optimización del tiempo en los procesos de usuarios tanto como el agendamiento de citas y control de citas en los procesos internos de la empresa Pet-Stylo.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8" y="734060"/>
            <a:ext cx="8719469" cy="58129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creación de Usuarios de la Empresa Pet-Stylo.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agendamiento de citas de la Empresa Pet-Stylo.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control de citas de la Empresa Pet-Stylo.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aplicativo Web denominado innova tech que sirva como herramienta software de apoyo a la creación de usuarios, seguimiento y control del agendamiento en las citas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clientes de la Empresa Pet-Stylo. En agendamiento de citas los podrán tener acciones en el Sistema como creación de usuario (login). En el agendamiento podrán agendar sus citas en el día y hora mas convenientes de acuerdo a disponibilidad lo que lleva a optimizar tiempos y beneficiar la comodidad del usuario final. Finalmente, facilitará la gestión de citas recibidas y las necesarias al funcionamiento constante y optimo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innova tech servirá como aporte al sector servicios para mascotas, como una solución ágil y mas rápida.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6CACD-EE52-A016-44BB-8339208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Usuario; Puede crear su usuario, llenar datos personales y de su mascota, agendar citas a conformidad y de acuerdo a disponibilidad. Gestión y control de citas; el administrador puede modificar, borrar y editar tanto usuarios como citas.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Carrito de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Se utiliza php, js y bootstrap con una arquitectura modelo vista controlador sin ninguna librería o framework en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La captura de la información se realiza mediante MYSQL y una base de datos la cual es Mariadb de xampp.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AEDCC-09E4-BC0D-108A-FA878F9C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A la fecha el proyecto esta en un 60% de desarrollo, lo que nos deja con 3 meses restantes para finalizarlo aplicando el ultimo modulo en la reserva de productos y la vista de factura final lo cual esta a cargo de Juan Camilo Pardo. </a:t>
            </a: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8BEA5-1A1A-53E3-F4CE-27D0442B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804</Words>
  <Application>Microsoft Office PowerPoint</Application>
  <PresentationFormat>Panorámica</PresentationFormat>
  <Paragraphs>84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CAMILO ORTIZ RINCON</cp:lastModifiedBy>
  <cp:revision>91</cp:revision>
  <dcterms:created xsi:type="dcterms:W3CDTF">2020-10-01T23:51:28Z</dcterms:created>
  <dcterms:modified xsi:type="dcterms:W3CDTF">2024-06-21T13:42:34Z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